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5" r:id="rId2"/>
    <p:sldId id="337" r:id="rId3"/>
    <p:sldId id="341" r:id="rId4"/>
    <p:sldId id="350" r:id="rId5"/>
    <p:sldId id="349" r:id="rId6"/>
    <p:sldId id="351" r:id="rId7"/>
    <p:sldId id="352" r:id="rId8"/>
    <p:sldId id="353" r:id="rId9"/>
    <p:sldId id="358" r:id="rId10"/>
    <p:sldId id="348" r:id="rId11"/>
    <p:sldId id="354" r:id="rId12"/>
    <p:sldId id="355" r:id="rId13"/>
    <p:sldId id="356" r:id="rId14"/>
    <p:sldId id="357" r:id="rId15"/>
    <p:sldId id="34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38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1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6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8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4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085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384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28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28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2021.11.14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Tail-GNN: Tail-Node Graph Neural Networks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3" y="4619900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5B4704-AC55-4FB0-B592-5B66F1B98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716" y="2955367"/>
            <a:ext cx="7282563" cy="8129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7EC12D-37EB-4F76-BBCB-435F4555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51" y="2177064"/>
            <a:ext cx="7118697" cy="26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9A134C8-81DC-4B20-9C1B-AA2FB6F2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0640"/>
            <a:ext cx="10792408" cy="41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58BDCE-6CED-4A63-82CF-446E4F0F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5" y="2493505"/>
            <a:ext cx="10515601" cy="20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7DD292-9988-48E8-AEAC-289A2D32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670"/>
            <a:ext cx="6352894" cy="26535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F2895B-54E1-415A-859A-D6AC0854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038" y="2417939"/>
            <a:ext cx="5170240" cy="23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CB645E-7B99-4682-8065-31BA29F2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734" y="1648383"/>
            <a:ext cx="6394532" cy="50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1BF7E7-DCC3-41D3-9091-577A9A17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45" y="1802611"/>
            <a:ext cx="7927910" cy="4284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AFA7AF-5B0F-4BDE-BBEF-2A37FE7F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623866"/>
            <a:ext cx="7058382" cy="4300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E97949-DF3B-4C3C-A323-6E25137E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324" y="1712167"/>
            <a:ext cx="4819047" cy="4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BEB2F6-D6F3-4622-8745-3651F8E2C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529" y="2608955"/>
            <a:ext cx="4130999" cy="3724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545322-4BB6-4362-9CAA-BD335703D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029" y="3050660"/>
            <a:ext cx="2511063" cy="2337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7F87D6-83DE-4DE0-B158-6E3B9173B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529" y="3707550"/>
            <a:ext cx="4130999" cy="3381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A2E11F-2AD7-46C1-B0A8-F7609C72EB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525" y="4236016"/>
            <a:ext cx="1744826" cy="2328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2983BA-182F-400B-A380-6E9B59E0B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3029" y="4232461"/>
            <a:ext cx="359174" cy="2363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E16AD0-4AEE-447F-8BA4-ECC44B109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4529" y="4807660"/>
            <a:ext cx="4058076" cy="3381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085A4F-F705-4AED-B69B-9E73C498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81" y="1968760"/>
            <a:ext cx="9360238" cy="3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F86D8-6799-4238-B4B3-ABF4B06C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" y="770528"/>
            <a:ext cx="4984919" cy="18435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79EA6A1-B6E8-4DBB-A027-154F75497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82" y="2769777"/>
            <a:ext cx="3758434" cy="37896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3AB0A6-B43C-4512-98CB-64CA64D49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012" y="1528399"/>
            <a:ext cx="2416702" cy="3278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F3CB61-C138-4DFB-B0FA-1A3F28FD0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52" y="2063924"/>
            <a:ext cx="3758434" cy="4120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EBEC19-EDDB-443F-9D51-D0DABCD9D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52" y="2769777"/>
            <a:ext cx="5117802" cy="412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AD49E7-3D15-44FD-AFE7-837E60260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449" y="3429000"/>
            <a:ext cx="2548196" cy="3631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BFB8B1-5869-4408-B7CF-63F9B4446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0449" y="4123148"/>
            <a:ext cx="4538274" cy="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F86D8-6799-4238-B4B3-ABF4B06C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" y="770528"/>
            <a:ext cx="4984919" cy="18435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79EA6A1-B6E8-4DBB-A027-154F75497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82" y="2769777"/>
            <a:ext cx="3758434" cy="37896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C10964-72E6-4515-9D10-9F6003EDA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834" y="1598407"/>
            <a:ext cx="2327896" cy="329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5EA5AA-2C3C-4A43-92F8-5B7C90332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165" y="2194515"/>
            <a:ext cx="4036487" cy="4120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3240B0-681E-401E-B8A5-421984FF6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65" y="2704978"/>
            <a:ext cx="796697" cy="3284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5D21AE-8E27-476F-B09B-0F83BAA57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465" y="3131912"/>
            <a:ext cx="5117802" cy="4213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6F528A-A41A-4814-AAEC-F25BF4189A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5165" y="4583164"/>
            <a:ext cx="4890476" cy="8619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79A0EF1-6B3A-46E5-B7AF-D275BAAB4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8127" y="3719021"/>
            <a:ext cx="2306949" cy="3042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B7AF728-4A19-4EC6-BDC9-D10C3EAD00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8127" y="4132434"/>
            <a:ext cx="2532190" cy="3042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1FC5583-B761-47B0-A3B0-3E50A6A059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8126" y="5591562"/>
            <a:ext cx="1140393" cy="2773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D4E7360-1C8E-48B9-BCAE-B1EE77777D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8127" y="6032747"/>
            <a:ext cx="2532190" cy="3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8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F86D8-6799-4238-B4B3-ABF4B06C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" y="770528"/>
            <a:ext cx="4984919" cy="18435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AC4A95-3467-432A-B0FD-2A39B7A8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08" y="3429000"/>
            <a:ext cx="4819047" cy="4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36C560-7637-4AEC-A305-D6D01B38F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58989"/>
            <a:ext cx="4652865" cy="3867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944B6A-B1D6-43D2-9880-082AAB3A6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14542"/>
            <a:ext cx="3396343" cy="36888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D6671F-43AE-436E-8C70-71018BDB6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410" y="1856793"/>
            <a:ext cx="4128009" cy="3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F86D8-6799-4238-B4B3-ABF4B06C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6" y="770528"/>
            <a:ext cx="4984919" cy="18435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93F4A44-7442-4F90-A55D-795500B0A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83" y="2924352"/>
            <a:ext cx="3430555" cy="36390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3B521E-CCD6-464D-BD99-C9B75B0C9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481" y="1544684"/>
            <a:ext cx="1114285" cy="2952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26D58-1C69-46BD-BBDF-1C834ABAB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623" y="2116602"/>
            <a:ext cx="4947899" cy="3554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CCEABF-FAC4-4816-9F0C-AFC0A20C1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932" y="2632259"/>
            <a:ext cx="4415463" cy="2920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BAD5BF-ECDB-4AC5-97E8-FE55BF951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081" y="3089248"/>
            <a:ext cx="4557137" cy="4142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B243B5-EA46-4E99-90F8-04848F1C5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6224" y="3592337"/>
            <a:ext cx="4476182" cy="2761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A4BBDC2-778A-406C-B889-4F27AAEE4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5047" y="4253460"/>
            <a:ext cx="3231415" cy="2761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760DF8-441B-4F7C-8576-A74658DDE2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2934" y="4719154"/>
            <a:ext cx="4947900" cy="4249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C21315-010D-4754-B70B-F443891851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7742" y="5333631"/>
            <a:ext cx="4434533" cy="3498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BFF463-ABA1-444F-9C16-A3F38113BF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0165" y="5873016"/>
            <a:ext cx="1361905" cy="2714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1DB529-85C0-4704-91A9-8FBAA0170E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9081" y="6340746"/>
            <a:ext cx="4165015" cy="2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1F8409B-CC0F-4E6A-BE1F-57F5BCE7A0E8}"/>
              </a:ext>
            </a:extLst>
          </p:cNvPr>
          <p:cNvSpPr txBox="1"/>
          <p:nvPr/>
        </p:nvSpPr>
        <p:spPr>
          <a:xfrm>
            <a:off x="1076022" y="5374414"/>
            <a:ext cx="4596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2021_ACL_Effectively Leveraging Unlabeled Data via Adversarial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4ED01B-70D6-4847-AC70-EDB55ECB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27" y="2113491"/>
            <a:ext cx="5663718" cy="26310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CD1478-13BF-4766-96AF-86BFEA70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02" y="1615392"/>
            <a:ext cx="5937482" cy="34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61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42</Words>
  <Application>Microsoft Office PowerPoint</Application>
  <PresentationFormat>宽屏</PresentationFormat>
  <Paragraphs>20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PowerPoint 演示文稿</vt:lpstr>
      <vt:lpstr>Experiments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2175</cp:revision>
  <dcterms:created xsi:type="dcterms:W3CDTF">2017-04-22T07:59:00Z</dcterms:created>
  <dcterms:modified xsi:type="dcterms:W3CDTF">2021-11-14T07:29:53Z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